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68" r:id="rId2"/>
    <p:sldId id="263" r:id="rId3"/>
    <p:sldId id="270" r:id="rId4"/>
    <p:sldId id="279" r:id="rId5"/>
    <p:sldId id="280" r:id="rId6"/>
    <p:sldId id="284" r:id="rId7"/>
    <p:sldId id="321" r:id="rId8"/>
    <p:sldId id="290" r:id="rId9"/>
    <p:sldId id="291" r:id="rId10"/>
    <p:sldId id="292" r:id="rId11"/>
    <p:sldId id="323" r:id="rId12"/>
    <p:sldId id="293" r:id="rId13"/>
    <p:sldId id="294" r:id="rId14"/>
    <p:sldId id="318" r:id="rId15"/>
    <p:sldId id="273" r:id="rId16"/>
    <p:sldId id="301" r:id="rId17"/>
    <p:sldId id="334" r:id="rId18"/>
    <p:sldId id="325" r:id="rId19"/>
    <p:sldId id="333" r:id="rId20"/>
    <p:sldId id="341" r:id="rId21"/>
    <p:sldId id="342" r:id="rId22"/>
    <p:sldId id="335" r:id="rId23"/>
    <p:sldId id="296" r:id="rId24"/>
    <p:sldId id="336" r:id="rId25"/>
    <p:sldId id="338" r:id="rId26"/>
    <p:sldId id="339" r:id="rId27"/>
    <p:sldId id="337" r:id="rId28"/>
    <p:sldId id="303" r:id="rId29"/>
    <p:sldId id="274" r:id="rId30"/>
    <p:sldId id="305" r:id="rId31"/>
    <p:sldId id="313" r:id="rId32"/>
    <p:sldId id="315" r:id="rId33"/>
    <p:sldId id="314" r:id="rId34"/>
    <p:sldId id="317" r:id="rId35"/>
    <p:sldId id="316" r:id="rId36"/>
    <p:sldId id="309" r:id="rId37"/>
    <p:sldId id="332" r:id="rId38"/>
    <p:sldId id="330" r:id="rId39"/>
    <p:sldId id="331" r:id="rId40"/>
    <p:sldId id="311" r:id="rId41"/>
    <p:sldId id="340" r:id="rId42"/>
    <p:sldId id="329" r:id="rId43"/>
    <p:sldId id="275" r:id="rId44"/>
    <p:sldId id="344" r:id="rId45"/>
    <p:sldId id="308" r:id="rId46"/>
    <p:sldId id="276" r:id="rId47"/>
    <p:sldId id="343" r:id="rId48"/>
    <p:sldId id="277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Copperplate Gothic Bold" panose="020E0705020206020404" pitchFamily="34" charset="0"/>
      <p:regular r:id="rId53"/>
    </p:embeddedFont>
    <p:embeddedFont>
      <p:font typeface="조선일보명조" panose="02030304000000000000" pitchFamily="18" charset="-127"/>
      <p:regular r:id="rId54"/>
    </p:embeddedFont>
    <p:embeddedFont>
      <p:font typeface="남양주 고딕 M" panose="02020603020101020101" pitchFamily="18" charset="-127"/>
      <p:regular r:id="rId55"/>
    </p:embeddedFont>
    <p:embeddedFont>
      <p:font typeface="남양주 고딕 B" panose="02020603020101020101" pitchFamily="18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73E57"/>
    <a:srgbClr val="75BDC5"/>
    <a:srgbClr val="9ED1D6"/>
    <a:srgbClr val="2D4865"/>
    <a:srgbClr val="2F2D57"/>
    <a:srgbClr val="2C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8501" autoAdjust="0"/>
  </p:normalViewPr>
  <p:slideViewPr>
    <p:cSldViewPr snapToGrid="0">
      <p:cViewPr>
        <p:scale>
          <a:sx n="125" d="100"/>
          <a:sy n="125" d="100"/>
        </p:scale>
        <p:origin x="-26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</c:dPt>
          <c:dPt>
            <c:idx val="1"/>
            <c:bubble3D val="0"/>
            <c:explosion val="6"/>
          </c:dPt>
          <c:dPt>
            <c:idx val="2"/>
            <c:bubble3D val="0"/>
            <c:explosion val="6"/>
          </c:dPt>
          <c:dPt>
            <c:idx val="3"/>
            <c:bubble3D val="0"/>
            <c:explosion val="8"/>
          </c:dPt>
          <c:dPt>
            <c:idx val="4"/>
            <c:bubble3D val="0"/>
            <c:explosion val="6"/>
          </c:dPt>
          <c:dPt>
            <c:idx val="5"/>
            <c:bubble3D val="0"/>
            <c:explosion val="5"/>
          </c:dPt>
          <c:dLbls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5"/>
                <c:pt idx="0">
                  <c:v>기타</c:v>
                </c:pt>
                <c:pt idx="1">
                  <c:v>파일관리</c:v>
                </c:pt>
                <c:pt idx="2">
                  <c:v>용량부족</c:v>
                </c:pt>
                <c:pt idx="3">
                  <c:v>이용권 요금</c:v>
                </c:pt>
                <c:pt idx="4">
                  <c:v>다운로드 수 ㅇ일정 노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54</c:v>
                </c:pt>
                <c:pt idx="2">
                  <c:v>35</c:v>
                </c:pt>
                <c:pt idx="3">
                  <c:v>47</c:v>
                </c:pt>
                <c:pt idx="4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561C-36F9-4D95-8540-CCC23DB3AD92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6D90-FA02-479D-BA12-1AC5C304D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제목이랑 목차 </a:t>
            </a:r>
            <a:r>
              <a:rPr lang="ko-KR" altLang="en-US" dirty="0" err="1" smtClean="0"/>
              <a:t>넣어야함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5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4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3040" y="709169"/>
            <a:ext cx="7945920" cy="4308611"/>
            <a:chOff x="115900" y="273687"/>
            <a:chExt cx="11741273" cy="6366611"/>
          </a:xfrm>
        </p:grpSpPr>
        <p:sp>
          <p:nvSpPr>
            <p:cNvPr id="10" name="자유형 9"/>
            <p:cNvSpPr/>
            <p:nvPr/>
          </p:nvSpPr>
          <p:spPr>
            <a:xfrm>
              <a:off x="196977" y="917177"/>
              <a:ext cx="11012281" cy="5723121"/>
            </a:xfrm>
            <a:custGeom>
              <a:avLst/>
              <a:gdLst>
                <a:gd name="connsiteX0" fmla="*/ 609254 w 11136341"/>
                <a:gd name="connsiteY0" fmla="*/ 40765 h 5927622"/>
                <a:gd name="connsiteX1" fmla="*/ 580226 w 11136341"/>
                <a:gd name="connsiteY1" fmla="*/ 1492193 h 5927622"/>
                <a:gd name="connsiteX2" fmla="*/ 493140 w 11136341"/>
                <a:gd name="connsiteY2" fmla="*/ 4177336 h 5927622"/>
                <a:gd name="connsiteX3" fmla="*/ 28683 w 11136341"/>
                <a:gd name="connsiteY3" fmla="*/ 5831965 h 5927622"/>
                <a:gd name="connsiteX4" fmla="*/ 289940 w 11136341"/>
                <a:gd name="connsiteY4" fmla="*/ 5715851 h 5927622"/>
                <a:gd name="connsiteX5" fmla="*/ 2220340 w 11136341"/>
                <a:gd name="connsiteY5" fmla="*/ 5614251 h 5927622"/>
                <a:gd name="connsiteX6" fmla="*/ 4832912 w 11136341"/>
                <a:gd name="connsiteY6" fmla="*/ 5686822 h 5927622"/>
                <a:gd name="connsiteX7" fmla="*/ 6255312 w 11136341"/>
                <a:gd name="connsiteY7" fmla="*/ 5527165 h 5927622"/>
                <a:gd name="connsiteX8" fmla="*/ 7982512 w 11136341"/>
                <a:gd name="connsiteY8" fmla="*/ 5585222 h 5927622"/>
                <a:gd name="connsiteX9" fmla="*/ 9811312 w 11136341"/>
                <a:gd name="connsiteY9" fmla="*/ 5425565 h 5927622"/>
                <a:gd name="connsiteX10" fmla="*/ 10580569 w 11136341"/>
                <a:gd name="connsiteY10" fmla="*/ 5469108 h 5927622"/>
                <a:gd name="connsiteX11" fmla="*/ 11088569 w 11136341"/>
                <a:gd name="connsiteY11" fmla="*/ 5251393 h 5927622"/>
                <a:gd name="connsiteX12" fmla="*/ 11088569 w 11136341"/>
                <a:gd name="connsiteY12" fmla="*/ 5149793 h 5927622"/>
                <a:gd name="connsiteX13" fmla="*/ 10856340 w 11136341"/>
                <a:gd name="connsiteY13" fmla="*/ 4395051 h 5927622"/>
                <a:gd name="connsiteX14" fmla="*/ 9071083 w 11136341"/>
                <a:gd name="connsiteY14" fmla="*/ 3509679 h 5927622"/>
                <a:gd name="connsiteX15" fmla="*/ 6240797 w 11136341"/>
                <a:gd name="connsiteY15" fmla="*/ 2464651 h 5927622"/>
                <a:gd name="connsiteX16" fmla="*/ 4063654 w 11136341"/>
                <a:gd name="connsiteY16" fmla="*/ 1477679 h 5927622"/>
                <a:gd name="connsiteX17" fmla="*/ 1407540 w 11136341"/>
                <a:gd name="connsiteY17" fmla="*/ 490708 h 5927622"/>
                <a:gd name="connsiteX18" fmla="*/ 609254 w 11136341"/>
                <a:gd name="connsiteY18" fmla="*/ 40765 h 5927622"/>
                <a:gd name="connsiteX0" fmla="*/ 526704 w 11053791"/>
                <a:gd name="connsiteY0" fmla="*/ 40765 h 5771463"/>
                <a:gd name="connsiteX1" fmla="*/ 497676 w 11053791"/>
                <a:gd name="connsiteY1" fmla="*/ 1492193 h 5771463"/>
                <a:gd name="connsiteX2" fmla="*/ 410590 w 11053791"/>
                <a:gd name="connsiteY2" fmla="*/ 4177336 h 5771463"/>
                <a:gd name="connsiteX3" fmla="*/ 76762 w 11053791"/>
                <a:gd name="connsiteY3" fmla="*/ 5628765 h 5771463"/>
                <a:gd name="connsiteX4" fmla="*/ 207390 w 11053791"/>
                <a:gd name="connsiteY4" fmla="*/ 5715851 h 5771463"/>
                <a:gd name="connsiteX5" fmla="*/ 2137790 w 11053791"/>
                <a:gd name="connsiteY5" fmla="*/ 5614251 h 5771463"/>
                <a:gd name="connsiteX6" fmla="*/ 4750362 w 11053791"/>
                <a:gd name="connsiteY6" fmla="*/ 5686822 h 5771463"/>
                <a:gd name="connsiteX7" fmla="*/ 6172762 w 11053791"/>
                <a:gd name="connsiteY7" fmla="*/ 5527165 h 5771463"/>
                <a:gd name="connsiteX8" fmla="*/ 7899962 w 11053791"/>
                <a:gd name="connsiteY8" fmla="*/ 5585222 h 5771463"/>
                <a:gd name="connsiteX9" fmla="*/ 9728762 w 11053791"/>
                <a:gd name="connsiteY9" fmla="*/ 5425565 h 5771463"/>
                <a:gd name="connsiteX10" fmla="*/ 10498019 w 11053791"/>
                <a:gd name="connsiteY10" fmla="*/ 5469108 h 5771463"/>
                <a:gd name="connsiteX11" fmla="*/ 11006019 w 11053791"/>
                <a:gd name="connsiteY11" fmla="*/ 5251393 h 5771463"/>
                <a:gd name="connsiteX12" fmla="*/ 11006019 w 11053791"/>
                <a:gd name="connsiteY12" fmla="*/ 5149793 h 5771463"/>
                <a:gd name="connsiteX13" fmla="*/ 10773790 w 11053791"/>
                <a:gd name="connsiteY13" fmla="*/ 4395051 h 5771463"/>
                <a:gd name="connsiteX14" fmla="*/ 8988533 w 11053791"/>
                <a:gd name="connsiteY14" fmla="*/ 3509679 h 5771463"/>
                <a:gd name="connsiteX15" fmla="*/ 6158247 w 11053791"/>
                <a:gd name="connsiteY15" fmla="*/ 2464651 h 5771463"/>
                <a:gd name="connsiteX16" fmla="*/ 3981104 w 11053791"/>
                <a:gd name="connsiteY16" fmla="*/ 1477679 h 5771463"/>
                <a:gd name="connsiteX17" fmla="*/ 1324990 w 11053791"/>
                <a:gd name="connsiteY17" fmla="*/ 490708 h 5771463"/>
                <a:gd name="connsiteX18" fmla="*/ 526704 w 11053791"/>
                <a:gd name="connsiteY18" fmla="*/ 40765 h 5771463"/>
                <a:gd name="connsiteX0" fmla="*/ 553480 w 11080567"/>
                <a:gd name="connsiteY0" fmla="*/ 40765 h 5753587"/>
                <a:gd name="connsiteX1" fmla="*/ 524452 w 11080567"/>
                <a:gd name="connsiteY1" fmla="*/ 1492193 h 5753587"/>
                <a:gd name="connsiteX2" fmla="*/ 437366 w 11080567"/>
                <a:gd name="connsiteY2" fmla="*/ 4177336 h 5753587"/>
                <a:gd name="connsiteX3" fmla="*/ 103538 w 11080567"/>
                <a:gd name="connsiteY3" fmla="*/ 5628765 h 5753587"/>
                <a:gd name="connsiteX4" fmla="*/ 234166 w 11080567"/>
                <a:gd name="connsiteY4" fmla="*/ 5715851 h 5753587"/>
                <a:gd name="connsiteX5" fmla="*/ 2164566 w 11080567"/>
                <a:gd name="connsiteY5" fmla="*/ 5614251 h 5753587"/>
                <a:gd name="connsiteX6" fmla="*/ 4777138 w 11080567"/>
                <a:gd name="connsiteY6" fmla="*/ 5686822 h 5753587"/>
                <a:gd name="connsiteX7" fmla="*/ 6199538 w 11080567"/>
                <a:gd name="connsiteY7" fmla="*/ 5527165 h 5753587"/>
                <a:gd name="connsiteX8" fmla="*/ 7926738 w 11080567"/>
                <a:gd name="connsiteY8" fmla="*/ 5585222 h 5753587"/>
                <a:gd name="connsiteX9" fmla="*/ 9755538 w 11080567"/>
                <a:gd name="connsiteY9" fmla="*/ 5425565 h 5753587"/>
                <a:gd name="connsiteX10" fmla="*/ 10524795 w 11080567"/>
                <a:gd name="connsiteY10" fmla="*/ 5469108 h 5753587"/>
                <a:gd name="connsiteX11" fmla="*/ 11032795 w 11080567"/>
                <a:gd name="connsiteY11" fmla="*/ 5251393 h 5753587"/>
                <a:gd name="connsiteX12" fmla="*/ 11032795 w 11080567"/>
                <a:gd name="connsiteY12" fmla="*/ 5149793 h 5753587"/>
                <a:gd name="connsiteX13" fmla="*/ 10800566 w 11080567"/>
                <a:gd name="connsiteY13" fmla="*/ 4395051 h 5753587"/>
                <a:gd name="connsiteX14" fmla="*/ 9015309 w 11080567"/>
                <a:gd name="connsiteY14" fmla="*/ 3509679 h 5753587"/>
                <a:gd name="connsiteX15" fmla="*/ 6185023 w 11080567"/>
                <a:gd name="connsiteY15" fmla="*/ 2464651 h 5753587"/>
                <a:gd name="connsiteX16" fmla="*/ 4007880 w 11080567"/>
                <a:gd name="connsiteY16" fmla="*/ 1477679 h 5753587"/>
                <a:gd name="connsiteX17" fmla="*/ 1351766 w 11080567"/>
                <a:gd name="connsiteY17" fmla="*/ 490708 h 5753587"/>
                <a:gd name="connsiteX18" fmla="*/ 553480 w 11080567"/>
                <a:gd name="connsiteY18" fmla="*/ 40765 h 5753587"/>
                <a:gd name="connsiteX0" fmla="*/ 459594 w 10986681"/>
                <a:gd name="connsiteY0" fmla="*/ 40765 h 5764840"/>
                <a:gd name="connsiteX1" fmla="*/ 430566 w 10986681"/>
                <a:gd name="connsiteY1" fmla="*/ 1492193 h 5764840"/>
                <a:gd name="connsiteX2" fmla="*/ 343480 w 10986681"/>
                <a:gd name="connsiteY2" fmla="*/ 4177336 h 5764840"/>
                <a:gd name="connsiteX3" fmla="*/ 9652 w 10986681"/>
                <a:gd name="connsiteY3" fmla="*/ 5628765 h 5764840"/>
                <a:gd name="connsiteX4" fmla="*/ 285423 w 10986681"/>
                <a:gd name="connsiteY4" fmla="*/ 5701336 h 5764840"/>
                <a:gd name="connsiteX5" fmla="*/ 2070680 w 10986681"/>
                <a:gd name="connsiteY5" fmla="*/ 5614251 h 5764840"/>
                <a:gd name="connsiteX6" fmla="*/ 4683252 w 10986681"/>
                <a:gd name="connsiteY6" fmla="*/ 5686822 h 5764840"/>
                <a:gd name="connsiteX7" fmla="*/ 6105652 w 10986681"/>
                <a:gd name="connsiteY7" fmla="*/ 5527165 h 5764840"/>
                <a:gd name="connsiteX8" fmla="*/ 7832852 w 10986681"/>
                <a:gd name="connsiteY8" fmla="*/ 5585222 h 5764840"/>
                <a:gd name="connsiteX9" fmla="*/ 9661652 w 10986681"/>
                <a:gd name="connsiteY9" fmla="*/ 5425565 h 5764840"/>
                <a:gd name="connsiteX10" fmla="*/ 10430909 w 10986681"/>
                <a:gd name="connsiteY10" fmla="*/ 5469108 h 5764840"/>
                <a:gd name="connsiteX11" fmla="*/ 10938909 w 10986681"/>
                <a:gd name="connsiteY11" fmla="*/ 5251393 h 5764840"/>
                <a:gd name="connsiteX12" fmla="*/ 10938909 w 10986681"/>
                <a:gd name="connsiteY12" fmla="*/ 5149793 h 5764840"/>
                <a:gd name="connsiteX13" fmla="*/ 10706680 w 10986681"/>
                <a:gd name="connsiteY13" fmla="*/ 4395051 h 5764840"/>
                <a:gd name="connsiteX14" fmla="*/ 8921423 w 10986681"/>
                <a:gd name="connsiteY14" fmla="*/ 3509679 h 5764840"/>
                <a:gd name="connsiteX15" fmla="*/ 6091137 w 10986681"/>
                <a:gd name="connsiteY15" fmla="*/ 2464651 h 5764840"/>
                <a:gd name="connsiteX16" fmla="*/ 3913994 w 10986681"/>
                <a:gd name="connsiteY16" fmla="*/ 1477679 h 5764840"/>
                <a:gd name="connsiteX17" fmla="*/ 1257880 w 10986681"/>
                <a:gd name="connsiteY17" fmla="*/ 490708 h 5764840"/>
                <a:gd name="connsiteX18" fmla="*/ 459594 w 10986681"/>
                <a:gd name="connsiteY18" fmla="*/ 40765 h 5764840"/>
                <a:gd name="connsiteX0" fmla="*/ 504477 w 11031564"/>
                <a:gd name="connsiteY0" fmla="*/ 40765 h 5764840"/>
                <a:gd name="connsiteX1" fmla="*/ 475449 w 11031564"/>
                <a:gd name="connsiteY1" fmla="*/ 1492193 h 5764840"/>
                <a:gd name="connsiteX2" fmla="*/ 388363 w 11031564"/>
                <a:gd name="connsiteY2" fmla="*/ 4177336 h 5764840"/>
                <a:gd name="connsiteX3" fmla="*/ 54535 w 11031564"/>
                <a:gd name="connsiteY3" fmla="*/ 5628765 h 5764840"/>
                <a:gd name="connsiteX4" fmla="*/ 330306 w 11031564"/>
                <a:gd name="connsiteY4" fmla="*/ 5701336 h 5764840"/>
                <a:gd name="connsiteX5" fmla="*/ 2115563 w 11031564"/>
                <a:gd name="connsiteY5" fmla="*/ 5614251 h 5764840"/>
                <a:gd name="connsiteX6" fmla="*/ 4728135 w 11031564"/>
                <a:gd name="connsiteY6" fmla="*/ 5686822 h 5764840"/>
                <a:gd name="connsiteX7" fmla="*/ 6150535 w 11031564"/>
                <a:gd name="connsiteY7" fmla="*/ 5527165 h 5764840"/>
                <a:gd name="connsiteX8" fmla="*/ 7877735 w 11031564"/>
                <a:gd name="connsiteY8" fmla="*/ 5585222 h 5764840"/>
                <a:gd name="connsiteX9" fmla="*/ 9706535 w 11031564"/>
                <a:gd name="connsiteY9" fmla="*/ 5425565 h 5764840"/>
                <a:gd name="connsiteX10" fmla="*/ 10475792 w 11031564"/>
                <a:gd name="connsiteY10" fmla="*/ 5469108 h 5764840"/>
                <a:gd name="connsiteX11" fmla="*/ 10983792 w 11031564"/>
                <a:gd name="connsiteY11" fmla="*/ 5251393 h 5764840"/>
                <a:gd name="connsiteX12" fmla="*/ 10983792 w 11031564"/>
                <a:gd name="connsiteY12" fmla="*/ 5149793 h 5764840"/>
                <a:gd name="connsiteX13" fmla="*/ 10751563 w 11031564"/>
                <a:gd name="connsiteY13" fmla="*/ 4395051 h 5764840"/>
                <a:gd name="connsiteX14" fmla="*/ 8966306 w 11031564"/>
                <a:gd name="connsiteY14" fmla="*/ 3509679 h 5764840"/>
                <a:gd name="connsiteX15" fmla="*/ 6136020 w 11031564"/>
                <a:gd name="connsiteY15" fmla="*/ 2464651 h 5764840"/>
                <a:gd name="connsiteX16" fmla="*/ 3958877 w 11031564"/>
                <a:gd name="connsiteY16" fmla="*/ 1477679 h 5764840"/>
                <a:gd name="connsiteX17" fmla="*/ 1302763 w 11031564"/>
                <a:gd name="connsiteY17" fmla="*/ 490708 h 5764840"/>
                <a:gd name="connsiteX18" fmla="*/ 504477 w 11031564"/>
                <a:gd name="connsiteY18" fmla="*/ 40765 h 5764840"/>
                <a:gd name="connsiteX0" fmla="*/ 485194 w 11012281"/>
                <a:gd name="connsiteY0" fmla="*/ 40765 h 5723121"/>
                <a:gd name="connsiteX1" fmla="*/ 456166 w 11012281"/>
                <a:gd name="connsiteY1" fmla="*/ 1492193 h 5723121"/>
                <a:gd name="connsiteX2" fmla="*/ 369080 w 11012281"/>
                <a:gd name="connsiteY2" fmla="*/ 4177336 h 5723121"/>
                <a:gd name="connsiteX3" fmla="*/ 35252 w 11012281"/>
                <a:gd name="connsiteY3" fmla="*/ 5628765 h 5723121"/>
                <a:gd name="connsiteX4" fmla="*/ 311023 w 11012281"/>
                <a:gd name="connsiteY4" fmla="*/ 5701336 h 5723121"/>
                <a:gd name="connsiteX5" fmla="*/ 2096280 w 11012281"/>
                <a:gd name="connsiteY5" fmla="*/ 5614251 h 5723121"/>
                <a:gd name="connsiteX6" fmla="*/ 4708852 w 11012281"/>
                <a:gd name="connsiteY6" fmla="*/ 5686822 h 5723121"/>
                <a:gd name="connsiteX7" fmla="*/ 6131252 w 11012281"/>
                <a:gd name="connsiteY7" fmla="*/ 5527165 h 5723121"/>
                <a:gd name="connsiteX8" fmla="*/ 7858452 w 11012281"/>
                <a:gd name="connsiteY8" fmla="*/ 5585222 h 5723121"/>
                <a:gd name="connsiteX9" fmla="*/ 9687252 w 11012281"/>
                <a:gd name="connsiteY9" fmla="*/ 5425565 h 5723121"/>
                <a:gd name="connsiteX10" fmla="*/ 10456509 w 11012281"/>
                <a:gd name="connsiteY10" fmla="*/ 5469108 h 5723121"/>
                <a:gd name="connsiteX11" fmla="*/ 10964509 w 11012281"/>
                <a:gd name="connsiteY11" fmla="*/ 5251393 h 5723121"/>
                <a:gd name="connsiteX12" fmla="*/ 10964509 w 11012281"/>
                <a:gd name="connsiteY12" fmla="*/ 5149793 h 5723121"/>
                <a:gd name="connsiteX13" fmla="*/ 10732280 w 11012281"/>
                <a:gd name="connsiteY13" fmla="*/ 4395051 h 5723121"/>
                <a:gd name="connsiteX14" fmla="*/ 8947023 w 11012281"/>
                <a:gd name="connsiteY14" fmla="*/ 3509679 h 5723121"/>
                <a:gd name="connsiteX15" fmla="*/ 6116737 w 11012281"/>
                <a:gd name="connsiteY15" fmla="*/ 2464651 h 5723121"/>
                <a:gd name="connsiteX16" fmla="*/ 3939594 w 11012281"/>
                <a:gd name="connsiteY16" fmla="*/ 1477679 h 5723121"/>
                <a:gd name="connsiteX17" fmla="*/ 1283480 w 11012281"/>
                <a:gd name="connsiteY17" fmla="*/ 490708 h 5723121"/>
                <a:gd name="connsiteX18" fmla="*/ 485194 w 11012281"/>
                <a:gd name="connsiteY18" fmla="*/ 40765 h 572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12281" h="5723121">
                  <a:moveTo>
                    <a:pt x="485194" y="40765"/>
                  </a:moveTo>
                  <a:cubicBezTo>
                    <a:pt x="347308" y="207679"/>
                    <a:pt x="475518" y="802765"/>
                    <a:pt x="456166" y="1492193"/>
                  </a:cubicBezTo>
                  <a:cubicBezTo>
                    <a:pt x="436814" y="2181622"/>
                    <a:pt x="439232" y="3487908"/>
                    <a:pt x="369080" y="4177336"/>
                  </a:cubicBezTo>
                  <a:cubicBezTo>
                    <a:pt x="298928" y="4866764"/>
                    <a:pt x="102985" y="5476365"/>
                    <a:pt x="35252" y="5628765"/>
                  </a:cubicBezTo>
                  <a:cubicBezTo>
                    <a:pt x="-32481" y="5781165"/>
                    <a:pt x="-32482" y="5703755"/>
                    <a:pt x="311023" y="5701336"/>
                  </a:cubicBezTo>
                  <a:cubicBezTo>
                    <a:pt x="654528" y="5698917"/>
                    <a:pt x="1363309" y="5616670"/>
                    <a:pt x="2096280" y="5614251"/>
                  </a:cubicBezTo>
                  <a:cubicBezTo>
                    <a:pt x="2829251" y="5611832"/>
                    <a:pt x="4036357" y="5701336"/>
                    <a:pt x="4708852" y="5686822"/>
                  </a:cubicBezTo>
                  <a:cubicBezTo>
                    <a:pt x="5381347" y="5672308"/>
                    <a:pt x="5606319" y="5544098"/>
                    <a:pt x="6131252" y="5527165"/>
                  </a:cubicBezTo>
                  <a:cubicBezTo>
                    <a:pt x="6656185" y="5510232"/>
                    <a:pt x="7265785" y="5602155"/>
                    <a:pt x="7858452" y="5585222"/>
                  </a:cubicBezTo>
                  <a:cubicBezTo>
                    <a:pt x="8451119" y="5568289"/>
                    <a:pt x="9254243" y="5444917"/>
                    <a:pt x="9687252" y="5425565"/>
                  </a:cubicBezTo>
                  <a:cubicBezTo>
                    <a:pt x="10120262" y="5406213"/>
                    <a:pt x="10243633" y="5498137"/>
                    <a:pt x="10456509" y="5469108"/>
                  </a:cubicBezTo>
                  <a:cubicBezTo>
                    <a:pt x="10669385" y="5440079"/>
                    <a:pt x="10879842" y="5304612"/>
                    <a:pt x="10964509" y="5251393"/>
                  </a:cubicBezTo>
                  <a:cubicBezTo>
                    <a:pt x="11049176" y="5198174"/>
                    <a:pt x="11003214" y="5292517"/>
                    <a:pt x="10964509" y="5149793"/>
                  </a:cubicBezTo>
                  <a:cubicBezTo>
                    <a:pt x="10925804" y="5007069"/>
                    <a:pt x="11068528" y="4668403"/>
                    <a:pt x="10732280" y="4395051"/>
                  </a:cubicBezTo>
                  <a:cubicBezTo>
                    <a:pt x="10396032" y="4121699"/>
                    <a:pt x="9716280" y="3831412"/>
                    <a:pt x="8947023" y="3509679"/>
                  </a:cubicBezTo>
                  <a:cubicBezTo>
                    <a:pt x="8177766" y="3187946"/>
                    <a:pt x="6951309" y="2803318"/>
                    <a:pt x="6116737" y="2464651"/>
                  </a:cubicBezTo>
                  <a:cubicBezTo>
                    <a:pt x="5282165" y="2125984"/>
                    <a:pt x="4745137" y="1806670"/>
                    <a:pt x="3939594" y="1477679"/>
                  </a:cubicBezTo>
                  <a:cubicBezTo>
                    <a:pt x="3134051" y="1148689"/>
                    <a:pt x="1859213" y="722936"/>
                    <a:pt x="1283480" y="490708"/>
                  </a:cubicBezTo>
                  <a:cubicBezTo>
                    <a:pt x="707747" y="258480"/>
                    <a:pt x="623080" y="-126149"/>
                    <a:pt x="485194" y="40765"/>
                  </a:cubicBez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60524" y="762000"/>
              <a:ext cx="10733699" cy="5702300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5900" y="339779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10318658" y="273687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73685" y="1856341"/>
            <a:ext cx="44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Lectopia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 16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기 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최종 프로젝트 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2000" i="1" dirty="0" smtClean="0">
              <a:solidFill>
                <a:schemeClr val="bg2">
                  <a:lumMod val="50000"/>
                </a:schemeClr>
              </a:solidFill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85" y="3360792"/>
            <a:ext cx="1333085" cy="133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55766" y="2298626"/>
            <a:ext cx="6566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OVER THE </a:t>
            </a:r>
            <a:r>
              <a:rPr lang="en-US" altLang="ko-KR" sz="6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FLOW</a:t>
            </a:r>
            <a:endParaRPr lang="en-US" altLang="ko-KR" sz="6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98" y="62135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우용화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김준성 김지우 이진구 전동훈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5" b="85719"/>
          <a:stretch/>
        </p:blipFill>
        <p:spPr>
          <a:xfrm>
            <a:off x="3297082" y="1550626"/>
            <a:ext cx="7535140" cy="920970"/>
          </a:xfrm>
          <a:prstGeom prst="rect">
            <a:avLst/>
          </a:prstGeom>
        </p:spPr>
      </p:pic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839031253"/>
              </p:ext>
            </p:extLst>
          </p:nvPr>
        </p:nvGraphicFramePr>
        <p:xfrm>
          <a:off x="4679876" y="2011111"/>
          <a:ext cx="4932031" cy="352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063744" y="2434464"/>
            <a:ext cx="2284995" cy="693193"/>
            <a:chOff x="5552073" y="3488463"/>
            <a:chExt cx="911935" cy="69319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52073" y="3494801"/>
              <a:ext cx="911935" cy="6868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70782" y="3488463"/>
              <a:ext cx="893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en-US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서비스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이용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63028" y="4329399"/>
            <a:ext cx="2671318" cy="467753"/>
            <a:chOff x="5552072" y="3488463"/>
            <a:chExt cx="1066115" cy="46775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52072" y="3494802"/>
              <a:ext cx="1025358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0782" y="3488463"/>
              <a:ext cx="104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관리의 어려움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96848" y="5135032"/>
            <a:ext cx="2256141" cy="461414"/>
            <a:chOff x="5552072" y="3477549"/>
            <a:chExt cx="900419" cy="46141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552072" y="3477549"/>
              <a:ext cx="900419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0782" y="3488463"/>
              <a:ext cx="881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기기 용량 부족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31595" y="3883360"/>
            <a:ext cx="3106864" cy="461414"/>
            <a:chOff x="5552072" y="3477549"/>
            <a:chExt cx="1068046" cy="46141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52072" y="3477549"/>
              <a:ext cx="1068046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0782" y="3488463"/>
              <a:ext cx="104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부담스러운 이용권 요금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55397" y="2285800"/>
            <a:ext cx="2254066" cy="740174"/>
            <a:chOff x="5552072" y="3477549"/>
            <a:chExt cx="774880" cy="74017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552072" y="3477549"/>
              <a:ext cx="774880" cy="7401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0782" y="3488463"/>
              <a:ext cx="756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일정하지 않은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다운로드 곡 수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(13%)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5" y="2625434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0115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385730" y="1906526"/>
            <a:ext cx="186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용량 부족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7065" y="1906526"/>
            <a:ext cx="298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관리의 어려움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8146" y="3551609"/>
            <a:ext cx="2518757" cy="586050"/>
            <a:chOff x="3524596" y="1354975"/>
            <a:chExt cx="2518757" cy="4239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24596" y="1354975"/>
              <a:ext cx="2518757" cy="4239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56331" y="1354975"/>
              <a:ext cx="2146200" cy="423949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23521" y="3020154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14532" y="4878217"/>
            <a:ext cx="52774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평소에 음악 파일을 관리하던 사용자</a:t>
            </a:r>
            <a:endParaRPr lang="en-US" altLang="ko-KR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서비스를 이용하는</a:t>
            </a:r>
            <a:r>
              <a:rPr lang="en-US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en-US" altLang="ko-KR" dirty="0" smtClean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음악을 다운로드 </a:t>
            </a:r>
            <a:r>
              <a: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받아 이용하기를 희망하는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ko-KR" altLang="en-US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521" y="2473516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92041" y="2492222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Target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선정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652" y="1811144"/>
            <a:ext cx="72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, 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무료 </a:t>
            </a:r>
            <a:r>
              <a:rPr lang="ko-KR" altLang="en-US" sz="2000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편리성을 제공 </a:t>
            </a:r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하고자 해당 주제 선정 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6" y="2220967"/>
            <a:ext cx="1120923" cy="112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1" y="2271400"/>
            <a:ext cx="980153" cy="980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99" y="3735538"/>
            <a:ext cx="1785753" cy="10965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/>
          <a:stretch/>
        </p:blipFill>
        <p:spPr>
          <a:xfrm>
            <a:off x="6052927" y="3815469"/>
            <a:ext cx="2152188" cy="9366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5" y="2190182"/>
            <a:ext cx="1047844" cy="10478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6" y="2190182"/>
            <a:ext cx="1091272" cy="1091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5" y="2190182"/>
            <a:ext cx="1142590" cy="1142590"/>
          </a:xfrm>
          <a:prstGeom prst="rect">
            <a:avLst/>
          </a:prstGeom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3902743"/>
            <a:ext cx="1629002" cy="7621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27179" y="3529085"/>
            <a:ext cx="4212168" cy="1597429"/>
            <a:chOff x="6473505" y="5004707"/>
            <a:chExt cx="4212168" cy="159742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73505" y="5004707"/>
              <a:ext cx="4212168" cy="1597429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5293" y="5579070"/>
              <a:ext cx="39885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전세계 음악 공유 및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사이트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아마추어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작곡가들의 곡 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가능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복잡한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로 이용이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어려움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9589" y="512651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사운드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0776" y="3485082"/>
            <a:ext cx="3936403" cy="1346972"/>
            <a:chOff x="6473505" y="5004708"/>
            <a:chExt cx="3936403" cy="134697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73505" y="5004708"/>
              <a:ext cx="3936403" cy="1346972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293" y="5579070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함께 보기 기능으로 자료 공유가 쉬움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파일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제공하지 않음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8284" y="5170518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네이버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46752" y="3517730"/>
            <a:ext cx="3936403" cy="1281676"/>
            <a:chOff x="6473505" y="5004708"/>
            <a:chExt cx="3936403" cy="12816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473505" y="5004708"/>
              <a:ext cx="3936403" cy="1281676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85293" y="5528736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편리한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및 공유 기능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기능 제공하지 않음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24406" y="507233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구글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드라이브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68105" y="1166523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4" y="3219457"/>
            <a:ext cx="2100349" cy="2100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4" y="3356741"/>
            <a:ext cx="1825782" cy="1825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1" y="3356741"/>
            <a:ext cx="1825782" cy="182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0" y="3136440"/>
            <a:ext cx="2266384" cy="2266384"/>
          </a:xfrm>
          <a:prstGeom prst="rect">
            <a:avLst/>
          </a:prstGeom>
        </p:spPr>
      </p:pic>
      <p:sp>
        <p:nvSpPr>
          <p:cNvPr id="7" name="십자형 6"/>
          <p:cNvSpPr/>
          <p:nvPr/>
        </p:nvSpPr>
        <p:spPr>
          <a:xfrm>
            <a:off x="7105535" y="3935368"/>
            <a:ext cx="668527" cy="668527"/>
          </a:xfrm>
          <a:prstGeom prst="plus">
            <a:avLst>
              <a:gd name="adj" fmla="val 4024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69537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Storage Streaming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062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Community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135" y="1597704"/>
            <a:ext cx="729884" cy="807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 클래스 다이어그램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우용화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3241653">
            <a:off x="4530651" y="2003934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56519" y="90262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</a:t>
            </a:r>
            <a:endParaRPr lang="en-US" altLang="ko-KR" i="1" dirty="0" smtClean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839" y="1856579"/>
            <a:ext cx="8308731" cy="443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0" y="1924229"/>
            <a:ext cx="5750887" cy="355465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70" y="2091007"/>
            <a:ext cx="5755400" cy="4122662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27980" y="1281403"/>
            <a:ext cx="2004505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96500" y="1281403"/>
            <a:ext cx="184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 문서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38493" y="1277724"/>
            <a:ext cx="2198078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98476" y="1277724"/>
            <a:ext cx="204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914400"/>
            <a:ext cx="8308731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7" y="1031630"/>
            <a:ext cx="6856412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-99935" y="-1536"/>
            <a:ext cx="12335688" cy="6866793"/>
            <a:chOff x="0" y="-8792"/>
            <a:chExt cx="12213768" cy="6866793"/>
          </a:xfrm>
        </p:grpSpPr>
        <p:sp>
          <p:nvSpPr>
            <p:cNvPr id="25" name="직사각형 24"/>
            <p:cNvSpPr/>
            <p:nvPr/>
          </p:nvSpPr>
          <p:spPr>
            <a:xfrm>
              <a:off x="4357" y="-8792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5244" y="5875622"/>
            <a:ext cx="1672231" cy="470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764" y="5894328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도표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291E-6 -7.40741E-7 L 2.02291E-6 -0.6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02706"/>
              </p:ext>
            </p:extLst>
          </p:nvPr>
        </p:nvGraphicFramePr>
        <p:xfrm>
          <a:off x="6087683" y="1843210"/>
          <a:ext cx="5017476" cy="39509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72492"/>
                <a:gridCol w="1672492"/>
                <a:gridCol w="1672492"/>
              </a:tblGrid>
              <a:tr h="216809">
                <a:tc rowSpan="1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</a:t>
                      </a:r>
                      <a:endParaRPr lang="en-US" altLang="ko-KR" sz="1100" kern="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만들기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좋아요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차트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취소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관리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업로드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306"/>
              </p:ext>
            </p:extLst>
          </p:nvPr>
        </p:nvGraphicFramePr>
        <p:xfrm>
          <a:off x="2989384" y="1855179"/>
          <a:ext cx="3017484" cy="396532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16622"/>
                <a:gridCol w="895034"/>
                <a:gridCol w="1005828"/>
              </a:tblGrid>
              <a:tr h="440592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</a:t>
                      </a:r>
                      <a:r>
                        <a:rPr lang="ko-KR" sz="20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 서비스</a:t>
                      </a:r>
                      <a:endParaRPr lang="ko-KR" altLang="ko-KR" sz="1100" kern="10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중요 파일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2216" marR="52216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1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31051"/>
              </p:ext>
            </p:extLst>
          </p:nvPr>
        </p:nvGraphicFramePr>
        <p:xfrm>
          <a:off x="3203106" y="1793634"/>
          <a:ext cx="4314317" cy="26376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92958"/>
                <a:gridCol w="1232325"/>
                <a:gridCol w="1389034"/>
              </a:tblGrid>
              <a:tr h="295216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4769"/>
              </p:ext>
            </p:extLst>
          </p:nvPr>
        </p:nvGraphicFramePr>
        <p:xfrm>
          <a:off x="7631722" y="1774702"/>
          <a:ext cx="3366291" cy="26566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22097"/>
                <a:gridCol w="1122097"/>
                <a:gridCol w="1122097"/>
              </a:tblGrid>
              <a:tr h="265662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커뮤니티</a:t>
                      </a:r>
                      <a:r>
                        <a:rPr lang="en-US" alt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 추가</a:t>
                      </a:r>
                      <a:endParaRPr lang="ko-KR" sz="11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0071"/>
              </p:ext>
            </p:extLst>
          </p:nvPr>
        </p:nvGraphicFramePr>
        <p:xfrm>
          <a:off x="3629545" y="4808377"/>
          <a:ext cx="6938808" cy="1214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02940"/>
                <a:gridCol w="1433146"/>
                <a:gridCol w="2468020"/>
                <a:gridCol w="1734702"/>
              </a:tblGrid>
              <a:tr h="15782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10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재생목록 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재생 목록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순서 변경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015" y="3130128"/>
            <a:ext cx="952305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 주제 선정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김준성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0800000">
            <a:off x="4515449" y="1989248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6950" y="3258961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</a:t>
            </a:r>
            <a:r>
              <a:rPr lang="en-US" altLang="ko-KR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6285"/>
            <a:ext cx="8308731" cy="533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9" y="1435579"/>
            <a:ext cx="7032552" cy="42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1031"/>
            <a:ext cx="8308731" cy="53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7" y="914400"/>
            <a:ext cx="7902209" cy="55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0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우선순위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2" b="6902"/>
          <a:stretch/>
        </p:blipFill>
        <p:spPr bwMode="auto">
          <a:xfrm>
            <a:off x="4657847" y="1728057"/>
            <a:ext cx="4472192" cy="43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9739" y="6000242"/>
            <a:ext cx="4484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1055077"/>
            <a:ext cx="8308731" cy="523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4" y="1125413"/>
            <a:ext cx="6808788" cy="54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747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582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파일 업로드를 요청한다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7839" y="1011115"/>
            <a:ext cx="830873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6" y="2477173"/>
            <a:ext cx="1094757" cy="1094757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9777285">
            <a:off x="8739553" y="3916254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97727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14775 -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4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93531"/>
            <a:ext cx="8308731" cy="367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1019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시스템은 업로드 할 로컬 파일 목록을 파일명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또는 크기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순으로 정렬하여 제공한다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업로드 할 로컬 파일을 선택한다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4" y="1847080"/>
            <a:ext cx="5231675" cy="2847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위쪽 화살표 2"/>
          <p:cNvSpPr/>
          <p:nvPr/>
        </p:nvSpPr>
        <p:spPr>
          <a:xfrm rot="19777285">
            <a:off x="8739553" y="4162430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23496 -0.2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5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84738"/>
            <a:ext cx="8308731" cy="368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826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서버는 로컬 파일로부터 원격 파일 정보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(N-1)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를 생성한 뒤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98377" y="2655532"/>
            <a:ext cx="4826977" cy="421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33548" y="2672337"/>
            <a:ext cx="4791806" cy="40495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89654" y="3139071"/>
            <a:ext cx="123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중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…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5338" y="3168072"/>
            <a:ext cx="14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완료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!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00432" y="4366940"/>
            <a:ext cx="5433506" cy="580129"/>
            <a:chOff x="678157" y="4974739"/>
            <a:chExt cx="5433506" cy="580129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78157" y="4974739"/>
              <a:ext cx="5433506" cy="5801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157" y="4983531"/>
              <a:ext cx="5369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N-1</a:t>
              </a:r>
              <a:r>
                <a:rPr lang="en-US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.(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원격 파일 정보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):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이름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ko-KR" sz="1400" dirty="0" err="1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확장자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포함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 아이디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</a:t>
              </a:r>
              <a:endParaRPr lang="en-US" altLang="ko-KR" sz="1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닉네임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 내의 가상 경로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 날짜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크기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재생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시간</a:t>
              </a:r>
              <a:endParaRPr lang="ko-KR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1029384"/>
            <a:ext cx="157368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499" y="1048090"/>
            <a:ext cx="15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스토리보드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1808932"/>
            <a:ext cx="7720304" cy="43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49" y="1645571"/>
            <a:ext cx="6408712" cy="42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다이어그램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30513" y="897487"/>
            <a:ext cx="729884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Front-end, Back-end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이진</a:t>
            </a:r>
            <a:r>
              <a:rPr lang="ko-KR" altLang="en-US" sz="4000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구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6200000">
            <a:off x="4558622" y="185064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927342" y="-2584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Back-end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2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14400" y="914400"/>
            <a:ext cx="10509930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0" y="1722940"/>
            <a:ext cx="3412120" cy="341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1285" y="3126085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9" y="1512370"/>
            <a:ext cx="2107253" cy="2107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1599" y="3313186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497069" y="2565998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6992" y="2767281"/>
            <a:ext cx="364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Copperplate Gothic Bold" panose="020E0705020206020404" pitchFamily="34" charset="0"/>
              </a:rPr>
              <a:t>TSOP</a:t>
            </a:r>
            <a:endParaRPr lang="ko-KR" altLang="en-US" sz="8000" dirty="0"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432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hree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S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tep,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9876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O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ne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P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lay!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96500" y="1205081"/>
            <a:ext cx="8241346" cy="5031931"/>
            <a:chOff x="2996500" y="1205081"/>
            <a:chExt cx="8241346" cy="5031931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1FB5202B-960B-43DF-B887-39468235B2DE}"/>
                </a:ext>
              </a:extLst>
            </p:cNvPr>
            <p:cNvSpPr/>
            <p:nvPr/>
          </p:nvSpPr>
          <p:spPr>
            <a:xfrm>
              <a:off x="7236949" y="3216569"/>
              <a:ext cx="67915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004607A1-ECDB-4D4D-AFDB-D1909C088737}"/>
                </a:ext>
              </a:extLst>
            </p:cNvPr>
            <p:cNvSpPr/>
            <p:nvPr/>
          </p:nvSpPr>
          <p:spPr>
            <a:xfrm>
              <a:off x="10101622" y="3216569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42E8927-2EA5-4C21-B758-890AAA7FE894}"/>
                </a:ext>
              </a:extLst>
            </p:cNvPr>
            <p:cNvSpPr/>
            <p:nvPr/>
          </p:nvSpPr>
          <p:spPr>
            <a:xfrm>
              <a:off x="5473588" y="1591204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정보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7812C020-100D-492B-BD3A-726AD88EA2CD}"/>
                </a:ext>
              </a:extLst>
            </p:cNvPr>
            <p:cNvSpPr/>
            <p:nvPr/>
          </p:nvSpPr>
          <p:spPr>
            <a:xfrm>
              <a:off x="7147933" y="5117072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CB4EED1D-BA12-4B28-BD81-12647E8E5106}"/>
                </a:ext>
              </a:extLst>
            </p:cNvPr>
            <p:cNvSpPr/>
            <p:nvPr/>
          </p:nvSpPr>
          <p:spPr>
            <a:xfrm>
              <a:off x="3387872" y="3423854"/>
              <a:ext cx="1378084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="" xmlns:a16="http://schemas.microsoft.com/office/drawing/2014/main" id="{C671B2CB-3032-4F84-84C1-54A778203F19}"/>
                </a:ext>
              </a:extLst>
            </p:cNvPr>
            <p:cNvSpPr/>
            <p:nvPr/>
          </p:nvSpPr>
          <p:spPr>
            <a:xfrm>
              <a:off x="5194547" y="3216569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B1FF80AA-A3DF-4D12-960B-68AD514BDAE7}"/>
                </a:ext>
              </a:extLst>
            </p:cNvPr>
            <p:cNvSpPr/>
            <p:nvPr/>
          </p:nvSpPr>
          <p:spPr>
            <a:xfrm>
              <a:off x="8688695" y="4225118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등급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16" name="연결선: 꺾임 82">
              <a:extLst>
                <a:ext uri="{FF2B5EF4-FFF2-40B4-BE49-F238E27FC236}">
                  <a16:creationId xmlns="" xmlns:a16="http://schemas.microsoft.com/office/drawing/2014/main" id="{88DC756C-9E53-4CA9-AAB4-90863357F745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10800000">
              <a:off x="5902181" y="3824839"/>
              <a:ext cx="1245753" cy="163181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다이아몬드 16">
              <a:extLst>
                <a:ext uri="{FF2B5EF4-FFF2-40B4-BE49-F238E27FC236}">
                  <a16:creationId xmlns="" xmlns:a16="http://schemas.microsoft.com/office/drawing/2014/main" id="{52EC135B-1FA9-4E51-BA8E-1CD06FAD4FD4}"/>
                </a:ext>
              </a:extLst>
            </p:cNvPr>
            <p:cNvSpPr/>
            <p:nvPr/>
          </p:nvSpPr>
          <p:spPr>
            <a:xfrm>
              <a:off x="6868893" y="4306935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F20619D2-C463-4017-A7C3-35CA07EF7067}"/>
                </a:ext>
              </a:extLst>
            </p:cNvPr>
            <p:cNvCxnSpPr>
              <a:stCxn id="17" idx="0"/>
              <a:endCxn id="9" idx="2"/>
            </p:cNvCxnSpPr>
            <p:nvPr/>
          </p:nvCxnSpPr>
          <p:spPr>
            <a:xfrm flipV="1">
              <a:off x="7576525" y="3895721"/>
              <a:ext cx="0" cy="4112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F7A2A6FE-CC53-4FFA-AD45-6823DCC67149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 flipH="1">
              <a:off x="7576525" y="4915204"/>
              <a:ext cx="1" cy="20186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다이아몬드 19">
              <a:extLst>
                <a:ext uri="{FF2B5EF4-FFF2-40B4-BE49-F238E27FC236}">
                  <a16:creationId xmlns="" xmlns:a16="http://schemas.microsoft.com/office/drawing/2014/main" id="{983F07BF-BA95-4E46-BAC9-0E206CC58A8F}"/>
                </a:ext>
              </a:extLst>
            </p:cNvPr>
            <p:cNvSpPr/>
            <p:nvPr/>
          </p:nvSpPr>
          <p:spPr>
            <a:xfrm>
              <a:off x="6812495" y="2251832"/>
              <a:ext cx="1522923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생성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0A157A7C-844B-4BA0-8F95-E325894E7457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V="1">
              <a:off x="5902180" y="2270356"/>
              <a:ext cx="0" cy="9462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014BE89B-5482-4ED7-9B43-4A408F4F90EE}"/>
                </a:ext>
              </a:extLst>
            </p:cNvPr>
            <p:cNvCxnSpPr/>
            <p:nvPr/>
          </p:nvCxnSpPr>
          <p:spPr>
            <a:xfrm flipV="1">
              <a:off x="5902180" y="2294020"/>
              <a:ext cx="0" cy="42512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7DFCD21F-1AE1-428A-AEC6-B5EFFAA49977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flipH="1" flipV="1">
              <a:off x="7573957" y="2860102"/>
              <a:ext cx="2568" cy="35646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연결선: 꺾임 148">
              <a:extLst>
                <a:ext uri="{FF2B5EF4-FFF2-40B4-BE49-F238E27FC236}">
                  <a16:creationId xmlns="" xmlns:a16="http://schemas.microsoft.com/office/drawing/2014/main" id="{155D0E22-54F2-47A0-AD3A-7DDB3E28D8FE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rot="16200000" flipV="1">
              <a:off x="6791838" y="1469712"/>
              <a:ext cx="321052" cy="1243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="" xmlns:a16="http://schemas.microsoft.com/office/drawing/2014/main" id="{ABCB93DC-6864-4C8C-BFED-D00F2824F6C7}"/>
                </a:ext>
              </a:extLst>
            </p:cNvPr>
            <p:cNvSpPr/>
            <p:nvPr/>
          </p:nvSpPr>
          <p:spPr>
            <a:xfrm>
              <a:off x="9822580" y="5162701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C93C3729-61E6-4258-8AE2-ACABDAF55C0C}"/>
                </a:ext>
              </a:extLst>
            </p:cNvPr>
            <p:cNvCxnSpPr>
              <a:stCxn id="12" idx="3"/>
              <a:endCxn id="25" idx="1"/>
            </p:cNvCxnSpPr>
            <p:nvPr/>
          </p:nvCxnSpPr>
          <p:spPr>
            <a:xfrm>
              <a:off x="8005115" y="5456648"/>
              <a:ext cx="1817465" cy="1018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4F89AC15-9AC8-4E30-9F5E-A793EF7E9FB6}"/>
                </a:ext>
              </a:extLst>
            </p:cNvPr>
            <p:cNvCxnSpPr>
              <a:stCxn id="25" idx="0"/>
              <a:endCxn id="10" idx="2"/>
            </p:cNvCxnSpPr>
            <p:nvPr/>
          </p:nvCxnSpPr>
          <p:spPr>
            <a:xfrm flipV="1">
              <a:off x="10530213" y="3895721"/>
              <a:ext cx="0" cy="12669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="" xmlns:a16="http://schemas.microsoft.com/office/drawing/2014/main" id="{57F28CBD-8C46-46F0-A42A-7BFB20EA4D78}"/>
                </a:ext>
              </a:extLst>
            </p:cNvPr>
            <p:cNvSpPr/>
            <p:nvPr/>
          </p:nvSpPr>
          <p:spPr>
            <a:xfrm>
              <a:off x="8301228" y="3252010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저장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D7EB901A-CB0A-490A-9B3B-3FB7A24196CB}"/>
                </a:ext>
              </a:extLst>
            </p:cNvPr>
            <p:cNvCxnSpPr>
              <a:stCxn id="28" idx="3"/>
              <a:endCxn id="10" idx="1"/>
            </p:cNvCxnSpPr>
            <p:nvPr/>
          </p:nvCxnSpPr>
          <p:spPr>
            <a:xfrm>
              <a:off x="9716494" y="3556145"/>
              <a:ext cx="3851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32DD85F8-A3B9-4F90-AA95-97807835017A}"/>
                </a:ext>
              </a:extLst>
            </p:cNvPr>
            <p:cNvCxnSpPr>
              <a:stCxn id="28" idx="1"/>
              <a:endCxn id="9" idx="3"/>
            </p:cNvCxnSpPr>
            <p:nvPr/>
          </p:nvCxnSpPr>
          <p:spPr>
            <a:xfrm flipH="1">
              <a:off x="7916101" y="3556145"/>
              <a:ext cx="3851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다이아몬드 30">
              <a:extLst>
                <a:ext uri="{FF2B5EF4-FFF2-40B4-BE49-F238E27FC236}">
                  <a16:creationId xmlns="" xmlns:a16="http://schemas.microsoft.com/office/drawing/2014/main" id="{3F9EF5CE-1AD9-4B43-8B9C-6C690B2DC9CE}"/>
                </a:ext>
              </a:extLst>
            </p:cNvPr>
            <p:cNvSpPr/>
            <p:nvPr/>
          </p:nvSpPr>
          <p:spPr>
            <a:xfrm>
              <a:off x="3369281" y="2301406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수록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="" xmlns:a16="http://schemas.microsoft.com/office/drawing/2014/main" id="{75BFD7D7-4ABE-4C2D-82C7-214CC9E8B8BF}"/>
                </a:ext>
              </a:extLst>
            </p:cNvPr>
            <p:cNvCxnSpPr>
              <a:stCxn id="31" idx="2"/>
              <a:endCxn id="13" idx="0"/>
            </p:cNvCxnSpPr>
            <p:nvPr/>
          </p:nvCxnSpPr>
          <p:spPr>
            <a:xfrm>
              <a:off x="4076913" y="2909676"/>
              <a:ext cx="1" cy="5141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연결선: 꺾임 181">
              <a:extLst>
                <a:ext uri="{FF2B5EF4-FFF2-40B4-BE49-F238E27FC236}">
                  <a16:creationId xmlns="" xmlns:a16="http://schemas.microsoft.com/office/drawing/2014/main" id="{7C3ED481-EBCD-49C5-8807-D5AAFC2BB32C}"/>
                </a:ext>
              </a:extLst>
            </p:cNvPr>
            <p:cNvCxnSpPr>
              <a:cxnSpLocks/>
              <a:stCxn id="31" idx="0"/>
              <a:endCxn id="11" idx="1"/>
            </p:cNvCxnSpPr>
            <p:nvPr/>
          </p:nvCxnSpPr>
          <p:spPr>
            <a:xfrm rot="5400000" flipH="1" flipV="1">
              <a:off x="4589938" y="1417756"/>
              <a:ext cx="370627" cy="139667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다이아몬드 33">
              <a:extLst>
                <a:ext uri="{FF2B5EF4-FFF2-40B4-BE49-F238E27FC236}">
                  <a16:creationId xmlns="" xmlns:a16="http://schemas.microsoft.com/office/drawing/2014/main" id="{A9ACF7D6-C457-4E76-9E97-0F32483CFCA7}"/>
                </a:ext>
              </a:extLst>
            </p:cNvPr>
            <p:cNvSpPr/>
            <p:nvPr/>
          </p:nvSpPr>
          <p:spPr>
            <a:xfrm>
              <a:off x="2996500" y="4980419"/>
              <a:ext cx="2160827" cy="952459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2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생성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17BD682C-BFA2-48DF-9723-279EC4E5CD59}"/>
                </a:ext>
              </a:extLst>
            </p:cNvPr>
            <p:cNvCxnSpPr>
              <a:cxnSpLocks/>
              <a:stCxn id="13" idx="2"/>
              <a:endCxn id="34" idx="0"/>
            </p:cNvCxnSpPr>
            <p:nvPr/>
          </p:nvCxnSpPr>
          <p:spPr>
            <a:xfrm flipH="1">
              <a:off x="4076913" y="4103006"/>
              <a:ext cx="1" cy="8774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8E596F80-B9D5-41F2-9DCB-6BACC798214A}"/>
                </a:ext>
              </a:extLst>
            </p:cNvPr>
            <p:cNvCxnSpPr>
              <a:cxnSpLocks/>
              <a:stCxn id="34" idx="3"/>
              <a:endCxn id="12" idx="1"/>
            </p:cNvCxnSpPr>
            <p:nvPr/>
          </p:nvCxnSpPr>
          <p:spPr>
            <a:xfrm>
              <a:off x="5157327" y="5456648"/>
              <a:ext cx="19906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다이아몬드 36">
              <a:extLst>
                <a:ext uri="{FF2B5EF4-FFF2-40B4-BE49-F238E27FC236}">
                  <a16:creationId xmlns="" xmlns:a16="http://schemas.microsoft.com/office/drawing/2014/main" id="{078DD3DE-3495-49E7-B442-36631C9A48BB}"/>
                </a:ext>
              </a:extLst>
            </p:cNvPr>
            <p:cNvSpPr/>
            <p:nvPr/>
          </p:nvSpPr>
          <p:spPr>
            <a:xfrm>
              <a:off x="8144926" y="5628742"/>
              <a:ext cx="1944720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 분류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C8686CD8-BCB3-4BFD-9FF1-0D56B6B5EDD0}"/>
                </a:ext>
              </a:extLst>
            </p:cNvPr>
            <p:cNvCxnSpPr>
              <a:cxnSpLocks/>
              <a:stCxn id="15" idx="2"/>
              <a:endCxn id="37" idx="0"/>
            </p:cNvCxnSpPr>
            <p:nvPr/>
          </p:nvCxnSpPr>
          <p:spPr>
            <a:xfrm>
              <a:off x="9117286" y="4904270"/>
              <a:ext cx="0" cy="724472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연결선: 꺾임 218">
              <a:extLst>
                <a:ext uri="{FF2B5EF4-FFF2-40B4-BE49-F238E27FC236}">
                  <a16:creationId xmlns="" xmlns:a16="http://schemas.microsoft.com/office/drawing/2014/main" id="{6B0CACE5-EAB3-4FDE-9E26-FB24D7BE1EBF}"/>
                </a:ext>
              </a:extLst>
            </p:cNvPr>
            <p:cNvCxnSpPr>
              <a:cxnSpLocks/>
              <a:stCxn id="37" idx="1"/>
              <a:endCxn id="12" idx="2"/>
            </p:cNvCxnSpPr>
            <p:nvPr/>
          </p:nvCxnSpPr>
          <p:spPr>
            <a:xfrm rot="10800000">
              <a:off x="7576524" y="5796225"/>
              <a:ext cx="568402" cy="136653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71E58E45-F12B-41FD-954F-7ED0BD506E4D}"/>
                </a:ext>
              </a:extLst>
            </p:cNvPr>
            <p:cNvSpPr/>
            <p:nvPr/>
          </p:nvSpPr>
          <p:spPr>
            <a:xfrm>
              <a:off x="7549499" y="59189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8" name="1/2 액자 47">
              <a:extLst>
                <a:ext uri="{FF2B5EF4-FFF2-40B4-BE49-F238E27FC236}">
                  <a16:creationId xmlns="" xmlns:a16="http://schemas.microsoft.com/office/drawing/2014/main" id="{D1A7A5EA-A825-4DCE-9534-D536003F016A}"/>
                </a:ext>
              </a:extLst>
            </p:cNvPr>
            <p:cNvSpPr/>
            <p:nvPr/>
          </p:nvSpPr>
          <p:spPr>
            <a:xfrm rot="13500000">
              <a:off x="7508069" y="575071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FAB031B4-3FBC-4652-997D-7C9AAD6EBAE3}"/>
                </a:ext>
              </a:extLst>
            </p:cNvPr>
            <p:cNvSpPr/>
            <p:nvPr/>
          </p:nvSpPr>
          <p:spPr>
            <a:xfrm>
              <a:off x="8580270" y="2201085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장르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="" xmlns:a16="http://schemas.microsoft.com/office/drawing/2014/main" id="{B2663462-B9BF-4F9F-A24A-62A2AAE7FC37}"/>
                </a:ext>
              </a:extLst>
            </p:cNvPr>
            <p:cNvSpPr/>
            <p:nvPr/>
          </p:nvSpPr>
          <p:spPr>
            <a:xfrm>
              <a:off x="8165308" y="1205081"/>
              <a:ext cx="1665678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분류</a:t>
              </a:r>
            </a:p>
          </p:txBody>
        </p:sp>
        <p:cxnSp>
          <p:nvCxnSpPr>
            <p:cNvPr id="51" name="연결선: 꺾임 258">
              <a:extLst>
                <a:ext uri="{FF2B5EF4-FFF2-40B4-BE49-F238E27FC236}">
                  <a16:creationId xmlns="" xmlns:a16="http://schemas.microsoft.com/office/drawing/2014/main" id="{F0559CD8-896C-4220-8C75-1D6EB291D29D}"/>
                </a:ext>
              </a:extLst>
            </p:cNvPr>
            <p:cNvCxnSpPr>
              <a:stCxn id="50" idx="1"/>
              <a:endCxn id="11" idx="0"/>
            </p:cNvCxnSpPr>
            <p:nvPr/>
          </p:nvCxnSpPr>
          <p:spPr>
            <a:xfrm rot="10800000" flipV="1">
              <a:off x="5902180" y="1509216"/>
              <a:ext cx="2263129" cy="8198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92FCBE7A-7A2D-423E-95D1-331A65BA5006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8998147" y="1813351"/>
              <a:ext cx="10714" cy="38773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1/2 액자 52">
              <a:extLst>
                <a:ext uri="{FF2B5EF4-FFF2-40B4-BE49-F238E27FC236}">
                  <a16:creationId xmlns="" xmlns:a16="http://schemas.microsoft.com/office/drawing/2014/main" id="{5450F8CA-A34A-40DC-A461-A7C4BBD78940}"/>
                </a:ext>
              </a:extLst>
            </p:cNvPr>
            <p:cNvSpPr/>
            <p:nvPr/>
          </p:nvSpPr>
          <p:spPr>
            <a:xfrm rot="8100000" flipV="1">
              <a:off x="5836290" y="153714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B40EEF8E-1E14-4F4A-B664-0342843B2038}"/>
                </a:ext>
              </a:extLst>
            </p:cNvPr>
            <p:cNvSpPr/>
            <p:nvPr/>
          </p:nvSpPr>
          <p:spPr>
            <a:xfrm flipV="1">
              <a:off x="5871750" y="1472737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5" name="1/2 액자 54">
              <a:extLst>
                <a:ext uri="{FF2B5EF4-FFF2-40B4-BE49-F238E27FC236}">
                  <a16:creationId xmlns="" xmlns:a16="http://schemas.microsoft.com/office/drawing/2014/main" id="{A225A6A9-AC89-4124-A885-0F2D94CEB95C}"/>
                </a:ext>
              </a:extLst>
            </p:cNvPr>
            <p:cNvSpPr/>
            <p:nvPr/>
          </p:nvSpPr>
          <p:spPr>
            <a:xfrm rot="8100000">
              <a:off x="7866009" y="3490256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BF4378CD-A543-46BE-8AB1-12D2491F304D}"/>
                </a:ext>
              </a:extLst>
            </p:cNvPr>
            <p:cNvSpPr/>
            <p:nvPr/>
          </p:nvSpPr>
          <p:spPr>
            <a:xfrm>
              <a:off x="8023748" y="3525716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="" xmlns:a16="http://schemas.microsoft.com/office/drawing/2014/main" id="{3AEF9C98-8267-4FA7-8D00-08FFF63A2E1A}"/>
                </a:ext>
              </a:extLst>
            </p:cNvPr>
            <p:cNvSpPr/>
            <p:nvPr/>
          </p:nvSpPr>
          <p:spPr>
            <a:xfrm rot="13500000">
              <a:off x="7508069" y="382983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D1773026-A52F-4DCC-AAF9-72CD05DF02A9}"/>
                </a:ext>
              </a:extLst>
            </p:cNvPr>
            <p:cNvSpPr/>
            <p:nvPr/>
          </p:nvSpPr>
          <p:spPr>
            <a:xfrm>
              <a:off x="7541700" y="4000692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B6283A79-8098-4F51-89D2-12DD1DBE8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56902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7C92C0A0-878D-4A37-9B60-BAEA1277E6FD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60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9E2EFE69-5512-4C65-B74A-98B76A540734}"/>
                </a:ext>
              </a:extLst>
            </p:cNvPr>
            <p:cNvSpPr/>
            <p:nvPr/>
          </p:nvSpPr>
          <p:spPr>
            <a:xfrm>
              <a:off x="6464201" y="189533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="" xmlns:a16="http://schemas.microsoft.com/office/drawing/2014/main" id="{AD1B1A82-2098-41DA-905E-77695CE60F8E}"/>
                </a:ext>
              </a:extLst>
            </p:cNvPr>
            <p:cNvSpPr/>
            <p:nvPr/>
          </p:nvSpPr>
          <p:spPr>
            <a:xfrm rot="13500000">
              <a:off x="5838121" y="2211760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0D741205-366C-435E-9942-23B706B185CE}"/>
                </a:ext>
              </a:extLst>
            </p:cNvPr>
            <p:cNvSpPr/>
            <p:nvPr/>
          </p:nvSpPr>
          <p:spPr>
            <a:xfrm>
              <a:off x="5871752" y="23826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4" name="1/2 액자 63">
              <a:extLst>
                <a:ext uri="{FF2B5EF4-FFF2-40B4-BE49-F238E27FC236}">
                  <a16:creationId xmlns="" xmlns:a16="http://schemas.microsoft.com/office/drawing/2014/main" id="{452F2A54-1498-48AF-8F3F-3A1E048CFE59}"/>
                </a:ext>
              </a:extLst>
            </p:cNvPr>
            <p:cNvSpPr/>
            <p:nvPr/>
          </p:nvSpPr>
          <p:spPr>
            <a:xfrm rot="13500000" flipH="1">
              <a:off x="5394800" y="186488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326641B5-4878-475E-B392-C07E61329AF9}"/>
                </a:ext>
              </a:extLst>
            </p:cNvPr>
            <p:cNvSpPr/>
            <p:nvPr/>
          </p:nvSpPr>
          <p:spPr>
            <a:xfrm flipH="1">
              <a:off x="5306652" y="1904791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="" xmlns:a16="http://schemas.microsoft.com/office/drawing/2014/main" id="{B81A9471-4B01-4592-9F0D-0FD1EA0C4BB9}"/>
                </a:ext>
              </a:extLst>
            </p:cNvPr>
            <p:cNvSpPr/>
            <p:nvPr/>
          </p:nvSpPr>
          <p:spPr>
            <a:xfrm rot="13500000">
              <a:off x="4011024" y="4045452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="" xmlns:a16="http://schemas.microsoft.com/office/drawing/2014/main" id="{FDA8B6C8-ADC2-4D0A-9701-586C5299BC78}"/>
                </a:ext>
              </a:extLst>
            </p:cNvPr>
            <p:cNvSpPr/>
            <p:nvPr/>
          </p:nvSpPr>
          <p:spPr>
            <a:xfrm>
              <a:off x="4046484" y="4208068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="" xmlns:a16="http://schemas.microsoft.com/office/drawing/2014/main" id="{B838DBDE-E719-44A7-87B2-DCCB0205732D}"/>
                </a:ext>
              </a:extLst>
            </p:cNvPr>
            <p:cNvSpPr/>
            <p:nvPr/>
          </p:nvSpPr>
          <p:spPr>
            <a:xfrm rot="8100000" flipV="1">
              <a:off x="4011025" y="3356937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95AB1C60-0500-40F4-9A1F-25314041AD13}"/>
                </a:ext>
              </a:extLst>
            </p:cNvPr>
            <p:cNvSpPr/>
            <p:nvPr/>
          </p:nvSpPr>
          <p:spPr>
            <a:xfrm flipV="1">
              <a:off x="4046485" y="326878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557B47AC-683A-4FAF-990E-429024CA35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29EE23B8-E17E-42D1-83FD-364EC55B6F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2807803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20CD7D31-C6B6-4E95-8FA4-9C4C13BF2A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15720" y="1986987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B19C9F1B-8A56-403E-9E05-3798F232FCD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23" y="346685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id="{43E46732-3957-474F-818A-C66C2C04C0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17593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F5ED7C74-F882-4641-B179-20DE0F3E7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30212" y="387642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ER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Diagram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26132" y="129040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15499" y="3069806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82117" y="481805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868893" y="2947978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6" grpId="0" animBg="1"/>
      <p:bldP spid="77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물리 스키마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>
          <a:xfrm>
            <a:off x="2996500" y="1575899"/>
            <a:ext cx="8211236" cy="4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회원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19" y="2375919"/>
            <a:ext cx="7989030" cy="27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8302" r="28870"/>
          <a:stretch/>
        </p:blipFill>
        <p:spPr>
          <a:xfrm>
            <a:off x="4062046" y="2315801"/>
            <a:ext cx="5899639" cy="313207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512" r="2589"/>
          <a:stretch/>
        </p:blipFill>
        <p:spPr>
          <a:xfrm>
            <a:off x="3024557" y="2674656"/>
            <a:ext cx="8167308" cy="2194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7" y="2124165"/>
            <a:ext cx="7272782" cy="324793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2268880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209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재생 목록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DAO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87" y="2169070"/>
            <a:ext cx="3738128" cy="35635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6" y="1362169"/>
            <a:ext cx="5116517" cy="51773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106" y="2715506"/>
            <a:ext cx="1280972" cy="2392825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23692" y="2715506"/>
            <a:ext cx="1198686" cy="2322486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484078" y="3933056"/>
            <a:ext cx="459794" cy="13081"/>
          </a:xfrm>
          <a:prstGeom prst="straightConnector1">
            <a:avLst/>
          </a:prstGeom>
          <a:ln w="5715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5" y="1311076"/>
            <a:ext cx="8077406" cy="457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0" name="직사각형 9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" b="1261"/>
            <a:stretch/>
          </p:blipFill>
          <p:spPr>
            <a:xfrm>
              <a:off x="1031512" y="1052534"/>
              <a:ext cx="10268771" cy="536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8" y="1240266"/>
            <a:ext cx="8080214" cy="45890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262" y="914400"/>
            <a:ext cx="10528068" cy="5588000"/>
            <a:chOff x="896262" y="914400"/>
            <a:chExt cx="10528068" cy="5588000"/>
          </a:xfrm>
        </p:grpSpPr>
        <p:sp>
          <p:nvSpPr>
            <p:cNvPr id="11" name="직사각형 10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b="1238"/>
            <a:stretch/>
          </p:blipFill>
          <p:spPr>
            <a:xfrm>
              <a:off x="972742" y="1040115"/>
              <a:ext cx="10342957" cy="538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06" y="1293600"/>
            <a:ext cx="7810605" cy="443132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2" name="직사각형 11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" b="832"/>
            <a:stretch/>
          </p:blipFill>
          <p:spPr>
            <a:xfrm>
              <a:off x="981533" y="1048547"/>
              <a:ext cx="10288851" cy="5378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5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79119" y="3650892"/>
            <a:ext cx="143999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김지우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플레이리스트</a:t>
            </a:r>
            <a:endParaRPr lang="en-US" altLang="ko-KR" sz="1050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rgbClr val="4B4541"/>
                </a:solidFill>
              </a:rPr>
              <a:t>PPT 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00877" y="3636511"/>
            <a:ext cx="1476797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이진</a:t>
            </a:r>
            <a:r>
              <a:rPr lang="ko-KR" altLang="en-US" sz="1600" b="1" dirty="0">
                <a:solidFill>
                  <a:srgbClr val="4B4541"/>
                </a:solidFill>
              </a:rPr>
              <a:t>구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재생 모듈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57361" y="3663395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김준성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모듈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62007" y="3629636"/>
            <a:ext cx="151359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우용</a:t>
            </a:r>
            <a:r>
              <a:rPr lang="ko-KR" altLang="en-US" sz="1600" b="1" dirty="0">
                <a:solidFill>
                  <a:srgbClr val="4B4541"/>
                </a:solidFill>
              </a:rPr>
              <a:t>화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팀장</a:t>
            </a:r>
            <a:endParaRPr lang="en-US" altLang="ko-KR" sz="105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파일 업로드</a:t>
            </a:r>
            <a:r>
              <a:rPr lang="en-US" altLang="ko-KR" sz="1050" dirty="0" smtClean="0">
                <a:solidFill>
                  <a:srgbClr val="4B4541"/>
                </a:solidFill>
              </a:rPr>
              <a:t>, </a:t>
            </a:r>
            <a:r>
              <a:rPr lang="ko-KR" altLang="en-US" sz="1050" dirty="0" smtClean="0">
                <a:solidFill>
                  <a:srgbClr val="4B4541"/>
                </a:solidFill>
              </a:rPr>
              <a:t>다운로드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135603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622635" y="3636511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전동</a:t>
            </a:r>
            <a:r>
              <a:rPr lang="ko-KR" altLang="en-US" sz="1600" b="1" dirty="0">
                <a:solidFill>
                  <a:srgbClr val="4B4541"/>
                </a:solidFill>
              </a:rPr>
              <a:t>훈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rgbClr val="4B4541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4B4541"/>
                </a:solidFill>
              </a:rPr>
              <a:t> 스토리지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757361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379119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000877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622635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5"/>
          <p:cNvSpPr>
            <a:spLocks/>
          </p:cNvSpPr>
          <p:nvPr/>
        </p:nvSpPr>
        <p:spPr bwMode="auto">
          <a:xfrm>
            <a:off x="3098805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6" name="Freeform 5"/>
          <p:cNvSpPr>
            <a:spLocks/>
          </p:cNvSpPr>
          <p:nvPr/>
        </p:nvSpPr>
        <p:spPr bwMode="auto">
          <a:xfrm>
            <a:off x="4720563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>
            <a:off x="6342321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7964079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9585837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Service / Controller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5259" y="1076711"/>
            <a:ext cx="2092428" cy="470780"/>
            <a:chOff x="2927980" y="1310728"/>
            <a:chExt cx="2092428" cy="4707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927980" y="1310728"/>
              <a:ext cx="2092428" cy="4707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6499" y="1329434"/>
              <a:ext cx="2023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전체 </a:t>
              </a:r>
              <a:r>
                <a:rPr lang="en-US" altLang="ko-KR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Controller</a:t>
              </a:r>
              <a:endParaRPr lang="ko-KR" altLang="ko-KR" sz="2000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9" y="876131"/>
            <a:ext cx="6130510" cy="56262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099039"/>
            <a:ext cx="8474044" cy="528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7A9E9B9-3DDE-4738-96B5-B866CC3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06" y="2742727"/>
            <a:ext cx="8355093" cy="2810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7E2EC3A-876E-4864-B901-3846089A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9" y="1019909"/>
            <a:ext cx="8384930" cy="246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958693E-47F0-45F8-8221-ACB38B73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03" y="4873847"/>
            <a:ext cx="7898089" cy="1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283675"/>
            <a:ext cx="8474044" cy="49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56692"/>
              </p:ext>
            </p:extLst>
          </p:nvPr>
        </p:nvGraphicFramePr>
        <p:xfrm>
          <a:off x="2917466" y="1343660"/>
          <a:ext cx="8376138" cy="4561840"/>
        </p:xfrm>
        <a:graphic>
          <a:graphicData uri="http://schemas.openxmlformats.org/drawingml/2006/table">
            <a:tbl>
              <a:tblPr firstRow="1" bandRow="1"/>
              <a:tblGrid>
                <a:gridCol w="1346803"/>
                <a:gridCol w="1890346"/>
                <a:gridCol w="1468316"/>
                <a:gridCol w="800100"/>
                <a:gridCol w="1001941"/>
                <a:gridCol w="18686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url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controller id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parameter list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scope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 여부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return&amp;</a:t>
                      </a:r>
                      <a:r>
                        <a:rPr lang="ko-KR" altLang="en-US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응답페이지</a:t>
                      </a:r>
                      <a:endParaRPr lang="ko-KR" altLang="en-US" sz="12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PlaylistBean</a:t>
                      </a:r>
                      <a:endParaRPr lang="en-US" altLang="ko-KR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[]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</a:t>
                      </a:r>
                      <a:r>
                        <a:rPr lang="en-US" altLang="ko-KR" sz="1100" baseline="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id, 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job=artist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artistchart.jsp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job=playlist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job=track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trackchart.jsp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팔로우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job=music, key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searchmusic.jsp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2701" y="1662679"/>
            <a:ext cx="724477" cy="7634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전동훈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18947919">
            <a:off x="4448603" y="1796950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59542" y="1280776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9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1" y="914400"/>
            <a:ext cx="16377559" cy="1032167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1" name="직사각형 10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업로드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6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51042 -0.0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16 -0.04792 L -0.70352 -0.36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831 -0.36296 L -0.50469 -0.64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0.64815 L -0.60482 -0.6435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2" y="914399"/>
            <a:ext cx="21342820" cy="79374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곡 상세 정보 조회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11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1002E-6 L -0.66758 -2.910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58 -2.91002E-6 L -0.84037 -2.910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256 -0.00115 L -0.83256 -0.251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321 -0.23733 L -1.05404 -0.237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4637" y="3109655"/>
            <a:ext cx="930422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김지우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13429">
            <a:off x="4731291" y="188296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0522" y="3323042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7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동영상 시연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71026" y="4439759"/>
            <a:ext cx="872757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4800" i="1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203334">
            <a:off x="4782231" y="1765276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97" y="2326882"/>
            <a:ext cx="1825782" cy="18257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04" y="2326882"/>
            <a:ext cx="1825782" cy="1825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3" y="2106581"/>
            <a:ext cx="2266384" cy="226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2523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Cloud Storage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5230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Streaming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5987" y="4402520"/>
            <a:ext cx="29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Web Application</a:t>
            </a:r>
            <a:endParaRPr lang="ko-KR" altLang="en-US" sz="28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27249" r="38884" b="11951"/>
          <a:stretch/>
        </p:blipFill>
        <p:spPr>
          <a:xfrm>
            <a:off x="4109987" y="1421029"/>
            <a:ext cx="5683278" cy="4137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97946" y="914400"/>
            <a:ext cx="430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* 2018-07-11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기준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분이 응답해주셨습니다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(97.2%)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757152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68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(2.8%)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20816"/>
          <a:stretch/>
        </p:blipFill>
        <p:spPr>
          <a:xfrm>
            <a:off x="4073049" y="1525261"/>
            <a:ext cx="5720216" cy="403797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(89.1%)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922534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850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(10.9%)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8" b="13492"/>
          <a:stretch/>
        </p:blipFill>
        <p:spPr>
          <a:xfrm>
            <a:off x="3585172" y="1459155"/>
            <a:ext cx="7016435" cy="38922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52072" y="3494802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24020" y="3494802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(60.6%)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38183" y="4042645"/>
            <a:ext cx="1868379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0131" y="4042645"/>
            <a:ext cx="187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(39.4%)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7397" r="4728"/>
          <a:stretch/>
        </p:blipFill>
        <p:spPr>
          <a:xfrm>
            <a:off x="3250198" y="1630868"/>
            <a:ext cx="7802269" cy="36966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50201" y="2573930"/>
            <a:ext cx="4627327" cy="369332"/>
            <a:chOff x="5552072" y="3494802"/>
            <a:chExt cx="1846753" cy="3693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552072" y="3494802"/>
              <a:ext cx="1799377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4020" y="3494802"/>
              <a:ext cx="177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인터넷을 사용하지 않아도 듣기 가능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(60.6%)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96825" y="4704960"/>
            <a:ext cx="2361994" cy="369332"/>
            <a:chOff x="7538183" y="4042645"/>
            <a:chExt cx="2361994" cy="3693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8183" y="4042645"/>
              <a:ext cx="2135658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0130" y="4042645"/>
              <a:ext cx="22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소장을 위해 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1384</Words>
  <Application>Microsoft Office PowerPoint</Application>
  <PresentationFormat>사용자 지정</PresentationFormat>
  <Paragraphs>653</Paragraphs>
  <Slides>48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굴림</vt:lpstr>
      <vt:lpstr>Arial</vt:lpstr>
      <vt:lpstr>맑은 고딕</vt:lpstr>
      <vt:lpstr>Copperplate Gothic Bold</vt:lpstr>
      <vt:lpstr>조선일보명조</vt:lpstr>
      <vt:lpstr>Wingdings</vt:lpstr>
      <vt:lpstr>남양주 고딕 M</vt:lpstr>
      <vt:lpstr>Aharoni</vt:lpstr>
      <vt:lpstr>Times New Roman</vt:lpstr>
      <vt:lpstr>남양주 고딕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지우</cp:lastModifiedBy>
  <cp:revision>269</cp:revision>
  <dcterms:created xsi:type="dcterms:W3CDTF">2017-09-20T05:09:45Z</dcterms:created>
  <dcterms:modified xsi:type="dcterms:W3CDTF">2018-07-20T07:47:25Z</dcterms:modified>
</cp:coreProperties>
</file>